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3" r:id="rId6"/>
    <p:sldId id="257" r:id="rId7"/>
    <p:sldId id="258" r:id="rId8"/>
    <p:sldId id="267" r:id="rId9"/>
    <p:sldId id="26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0C1F"/>
    <a:srgbClr val="903163"/>
    <a:srgbClr val="E1E1E1"/>
    <a:srgbClr val="AA2C71"/>
    <a:srgbClr val="A62C6F"/>
    <a:srgbClr val="F9E7F1"/>
    <a:srgbClr val="852359"/>
    <a:srgbClr val="969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B538F6-AC32-4C48-A241-2C319D94E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BACE3-EC2D-4898-B64D-08C196DE61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D88D5-0AB9-479B-891B-76FAA2CC9968}" type="datetimeFigureOut">
              <a:rPr lang="en-US" smtClean="0"/>
              <a:t>6/28/2025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CC0CC-D9A9-4658-833D-7168A941E9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B70F4-8768-4C94-98DC-BDBE0D5884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20114-DE68-48DB-98CA-3A246173CE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31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95F94-0189-4A23-9895-35FA752439AB}" type="datetimeFigureOut">
              <a:rPr lang="en-US" smtClean="0"/>
              <a:t>6/28/2025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E1C88-3939-4832-BAAB-091D6FA96E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0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Delete this slide when you finish preparing the other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E1C88-3939-4832-BAAB-091D6FA96EB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98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464567" y="3085765"/>
            <a:ext cx="11262866" cy="3304800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58000">
                <a:schemeClr val="accent2">
                  <a:lumMod val="7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226" y="1020431"/>
            <a:ext cx="10993549" cy="1475013"/>
          </a:xfrm>
          <a:effectLst/>
        </p:spPr>
        <p:txBody>
          <a:bodyPr anchor="ctr" anchorCtr="0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D86AA0-B889-4FC0-8908-A1A591CF11C0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6884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C994CB-2BC6-164B-80D4-304B4CB6D8C3}"/>
              </a:ext>
            </a:extLst>
          </p:cNvPr>
          <p:cNvSpPr>
            <a:spLocks noChangeAspect="1"/>
          </p:cNvSpPr>
          <p:nvPr userDrawn="1"/>
        </p:nvSpPr>
        <p:spPr bwMode="white">
          <a:xfrm>
            <a:off x="445982" y="606554"/>
            <a:ext cx="11300036" cy="1258827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0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4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D11B3-3F18-4FD1-BAEF-D15CC2EE16C2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BE0FDB-DB48-E242-8A1F-5B06F79B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65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5655714" cy="5244392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5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5292" y="773724"/>
            <a:ext cx="5315516" cy="4958862"/>
          </a:xfrm>
        </p:spPr>
        <p:txBody>
          <a:bodyPr anchor="ctr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773724"/>
            <a:ext cx="5388785" cy="49588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304F6-55F4-45F8-BBB4-727BFFEADAA0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782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 bwMode="white">
          <a:xfrm>
            <a:off x="447817" y="5141974"/>
            <a:ext cx="11290860" cy="1258827"/>
          </a:xfrm>
          <a:prstGeom prst="rect">
            <a:avLst/>
          </a:prstGeom>
          <a:gradFill flip="none" rotWithShape="1">
            <a:gsLst>
              <a:gs pos="100000">
                <a:srgbClr val="903163"/>
              </a:gs>
              <a:gs pos="60000">
                <a:schemeClr val="accent1">
                  <a:lumMod val="95000"/>
                  <a:lumOff val="5000"/>
                </a:schemeClr>
              </a:gs>
              <a:gs pos="1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20C59B-4134-42ED-BEFA-FCBF7FC8D035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924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 bwMode="white">
          <a:xfrm>
            <a:off x="445982" y="606554"/>
            <a:ext cx="11300036" cy="1258827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0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E2A5-5D3B-4ECC-9A5D-868F6C887DEE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3696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 bwMode="white">
          <a:xfrm>
            <a:off x="445982" y="606554"/>
            <a:ext cx="11300036" cy="1258827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0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96" y="2023139"/>
            <a:ext cx="3198328" cy="53600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714624"/>
            <a:ext cx="3378403" cy="3194051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4551DAFA-20BD-4111-8F90-24432E23573D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D289ABA-BA71-41AF-AA30-58CB8F426F6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145430" y="2714624"/>
            <a:ext cx="3378403" cy="3194051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06DFC81-3912-4844-B25C-E1D7CBCD80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0414" y="2714624"/>
            <a:ext cx="3378403" cy="3194051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1556C46-FD2A-4916-B30C-DB066CAEA471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241852" y="2023139"/>
            <a:ext cx="3198328" cy="53600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2328988-0888-4C1A-8F73-17D455B6F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80115" y="2714625"/>
            <a:ext cx="0" cy="31940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1892BA-72AB-4029-BF58-4D6F90C4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962123" y="2714625"/>
            <a:ext cx="0" cy="319405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E232301-6803-418F-8637-ABBAC64416D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96836" y="2023139"/>
            <a:ext cx="3198328" cy="53600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19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 bwMode="white">
          <a:xfrm>
            <a:off x="445982" y="606554"/>
            <a:ext cx="11300036" cy="1258827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0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2250892"/>
            <a:ext cx="5393102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7" y="2250892"/>
            <a:ext cx="5393102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4551DAFA-20BD-4111-8F90-24432E23573D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669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 bwMode="white">
          <a:xfrm>
            <a:off x="440683" y="606554"/>
            <a:ext cx="11300036" cy="1258827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60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A1812-3FD3-44A5-B738-8F3425664C1B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EC16FA-81A4-6F41-9FCE-6262A4533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ctr" anchorCtr="0">
            <a:normAutofit/>
          </a:bodyPr>
          <a:lstStyle>
            <a:lvl1pPr algn="ctr">
              <a:defRPr sz="4000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4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E2E361C1-C0E3-47DF-8509-372F2F8B74E4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03163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FBB0525-CFF9-4A39-B5EA-57925399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5869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 bwMode="white">
          <a:xfrm>
            <a:off x="447817" y="5141973"/>
            <a:ext cx="11298200" cy="1274702"/>
          </a:xfrm>
          <a:prstGeom prst="rect">
            <a:avLst/>
          </a:prstGeom>
          <a:gradFill flip="none" rotWithShape="1">
            <a:gsLst>
              <a:gs pos="100000">
                <a:schemeClr val="accent2"/>
              </a:gs>
              <a:gs pos="59000">
                <a:schemeClr val="accent1">
                  <a:lumMod val="95000"/>
                  <a:lumOff val="5000"/>
                </a:schemeClr>
              </a:gs>
              <a:gs pos="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t" anchorCtr="0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E538E-6783-48BF-9DAA-8D73DA1DF735}" type="datetime8">
              <a:rPr lang="en-US" noProof="0" smtClean="0"/>
              <a:pPr/>
              <a:t>6/28/2025 2:43 PM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697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2CD03-0ACB-4458-BBFE-1F9AEE665C1A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921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1E4BA81B-A36E-46D5-918F-749D311F4B4A}" type="datetime8">
              <a:rPr lang="en-US" noProof="0" smtClean="0"/>
              <a:t>6/28/2025 2:43 PM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5C3056E-1632-4A65-A24F-3F10A1450A6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7073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73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o.microsoft.com/fwlink/?linkid=2007348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A6E9EA0F-FD88-464F-99D9-0E151D11E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5" y="965199"/>
            <a:ext cx="11243732" cy="2017844"/>
          </a:xfrm>
        </p:spPr>
        <p:txBody>
          <a:bodyPr anchor="ctr">
            <a:normAutofit/>
          </a:bodyPr>
          <a:lstStyle/>
          <a:p>
            <a:r>
              <a:rPr lang="en-IN" sz="6000" b="1" dirty="0"/>
              <a:t>Crack Government Exam - Naukri Campus</a:t>
            </a:r>
            <a:endParaRPr lang="en-US" sz="4400" dirty="0"/>
          </a:p>
        </p:txBody>
      </p:sp>
      <p:sp>
        <p:nvSpPr>
          <p:cNvPr id="3" name="Subtitle 2" descr="content">
            <a:extLst>
              <a:ext uri="{FF2B5EF4-FFF2-40B4-BE49-F238E27FC236}">
                <a16:creationId xmlns:a16="http://schemas.microsoft.com/office/drawing/2014/main" id="{7932A20C-8823-4E5C-BF21-C75BA56E76DE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black">
          <a:xfrm>
            <a:off x="-630508" y="3429000"/>
            <a:ext cx="12822507" cy="2800349"/>
          </a:xfrm>
        </p:spPr>
        <p:txBody>
          <a:bodyPr anchor="ctr">
            <a:normAutofit/>
          </a:bodyPr>
          <a:lstStyle/>
          <a:p>
            <a:r>
              <a:rPr lang="en-IN" sz="6000" dirty="0">
                <a:solidFill>
                  <a:schemeClr val="tx1"/>
                </a:solidFill>
              </a:rPr>
              <a:t>💼 </a:t>
            </a:r>
            <a:r>
              <a:rPr lang="en-IN" sz="6000" b="1" dirty="0">
                <a:solidFill>
                  <a:schemeClr val="tx1"/>
                </a:solidFill>
              </a:rPr>
              <a:t>Bank PO Aspirants</a:t>
            </a:r>
            <a:endParaRPr lang="en-IN" sz="6000" dirty="0">
              <a:solidFill>
                <a:schemeClr val="tx1"/>
              </a:solidFill>
            </a:endParaRPr>
          </a:p>
          <a:p>
            <a:pPr lvl="0"/>
            <a:r>
              <a:rPr lang="en-IN" sz="4400" dirty="0">
                <a:solidFill>
                  <a:schemeClr val="tx1"/>
                </a:solidFill>
              </a:rPr>
              <a:t>     🌟 </a:t>
            </a:r>
            <a:r>
              <a:rPr lang="en-IN" sz="3600" dirty="0">
                <a:solidFill>
                  <a:schemeClr val="tx1"/>
                </a:solidFill>
              </a:rPr>
              <a:t>Crack Government Exam with Naukri Campus</a:t>
            </a:r>
            <a:endParaRPr lang="en-IN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378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Stopwatch">
            <a:extLst>
              <a:ext uri="{FF2B5EF4-FFF2-40B4-BE49-F238E27FC236}">
                <a16:creationId xmlns:a16="http://schemas.microsoft.com/office/drawing/2014/main" id="{EDECF593-A2F8-4D73-A987-C3F058D1F1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192" y="751856"/>
            <a:ext cx="914400" cy="914400"/>
          </a:xfrm>
          <a:prstGeom prst="rect">
            <a:avLst/>
          </a:prstGeo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2D951106-A246-4D28-94E0-0BCD20C76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Let’s Crack It Together!</a:t>
            </a:r>
            <a:endParaRPr lang="en-IN" dirty="0"/>
          </a:p>
        </p:txBody>
      </p:sp>
      <p:sp>
        <p:nvSpPr>
          <p:cNvPr id="3" name="Content Placeholder 2" descr="content">
            <a:extLst>
              <a:ext uri="{FF2B5EF4-FFF2-40B4-BE49-F238E27FC236}">
                <a16:creationId xmlns:a16="http://schemas.microsoft.com/office/drawing/2014/main" id="{68B9C974-1FBD-45F1-9D81-5427101D1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3600" dirty="0">
                <a:solidFill>
                  <a:schemeClr val="tx1"/>
                </a:solidFill>
              </a:rPr>
              <a:t>🔒 Registration closes: </a:t>
            </a:r>
            <a:r>
              <a:rPr lang="en-IN" sz="3600" b="1" dirty="0">
                <a:solidFill>
                  <a:schemeClr val="tx1"/>
                </a:solidFill>
              </a:rPr>
              <a:t>July 13, 9 PM</a:t>
            </a:r>
            <a:endParaRPr lang="en-IN" sz="36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IN" sz="3600" dirty="0">
                <a:solidFill>
                  <a:schemeClr val="tx1"/>
                </a:solidFill>
              </a:rPr>
              <a:t>🧠 Challenge Date: </a:t>
            </a:r>
            <a:r>
              <a:rPr lang="en-IN" sz="3600" b="1" dirty="0">
                <a:solidFill>
                  <a:schemeClr val="tx1"/>
                </a:solidFill>
              </a:rPr>
              <a:t>July 12 (8 AM) - July 13 (10 PM)</a:t>
            </a:r>
            <a:endParaRPr lang="en-IN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IN" sz="3600" dirty="0">
                <a:solidFill>
                  <a:schemeClr val="tx1"/>
                </a:solidFill>
              </a:rPr>
              <a:t>🎯 </a:t>
            </a:r>
            <a:r>
              <a:rPr lang="en-IN" sz="3600" b="1" dirty="0">
                <a:solidFill>
                  <a:schemeClr val="tx1"/>
                </a:solidFill>
              </a:rPr>
              <a:t>Your dream job starts with good prep – Start now!</a:t>
            </a:r>
            <a:endParaRPr lang="en-IN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282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1CF94250-8D97-401F-A36C-5B5DB39DDD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/>
              <a:t>What’s This Challenge About?</a:t>
            </a:r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BCC8C-61DD-29FF-9C48-4C51CAE63E35}"/>
              </a:ext>
            </a:extLst>
          </p:cNvPr>
          <p:cNvSpPr txBox="1"/>
          <p:nvPr/>
        </p:nvSpPr>
        <p:spPr>
          <a:xfrm>
            <a:off x="723275" y="3322530"/>
            <a:ext cx="10144593" cy="3110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3200" kern="100" dirty="0">
                <a:solidFill>
                  <a:schemeClr val="bg1"/>
                </a:solidFill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✅</a:t>
            </a:r>
            <a:r>
              <a:rPr lang="en-IN" sz="3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Real Bank PO Exam Simulation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3200" kern="100" dirty="0">
                <a:solidFill>
                  <a:schemeClr val="bg1"/>
                </a:solidFill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💡</a:t>
            </a:r>
            <a:r>
              <a:rPr lang="en-IN" sz="3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Mix of PYQs + Fresh Questions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3200" kern="100" dirty="0">
                <a:solidFill>
                  <a:schemeClr val="bg1"/>
                </a:solidFill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🧩</a:t>
            </a:r>
            <a:r>
              <a:rPr lang="en-IN" sz="3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Sections: Aptitude, Reasoning, English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3200" kern="100" dirty="0">
                <a:solidFill>
                  <a:schemeClr val="bg1"/>
                </a:solidFill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📊</a:t>
            </a:r>
            <a:r>
              <a:rPr lang="en-IN" sz="3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Compete with thousands across India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3200" kern="100" dirty="0">
                <a:solidFill>
                  <a:schemeClr val="bg1"/>
                </a:solidFill>
                <a:effectLst/>
                <a:latin typeface="Segoe UI Emoji" panose="020B0502040204020203" pitchFamily="34" charset="0"/>
                <a:ea typeface="Calibri" panose="020F0502020204030204" pitchFamily="34" charset="0"/>
                <a:cs typeface="Segoe UI Emoji" panose="020B0502040204020203" pitchFamily="34" charset="0"/>
              </a:rPr>
              <a:t>🔥</a:t>
            </a:r>
            <a:r>
              <a:rPr lang="en-IN" sz="32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Perfect for practice, speed, and accuracy</a:t>
            </a:r>
          </a:p>
        </p:txBody>
      </p:sp>
    </p:spTree>
    <p:extLst>
      <p:ext uri="{BB962C8B-B14F-4D97-AF65-F5344CB8AC3E}">
        <p14:creationId xmlns:p14="http://schemas.microsoft.com/office/powerpoint/2010/main" val="2394075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Teacher">
            <a:extLst>
              <a:ext uri="{FF2B5EF4-FFF2-40B4-BE49-F238E27FC236}">
                <a16:creationId xmlns:a16="http://schemas.microsoft.com/office/drawing/2014/main" id="{5614277E-CACC-4F9D-8C27-FB73FCBFB48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925" y="633056"/>
            <a:ext cx="1152000" cy="1152000"/>
          </a:xfrm>
          <a:prstGeom prst="rect">
            <a:avLst/>
          </a:prstGeo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AC93C0E1-1796-41B4-AF64-2A823C4C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Why You Should Participate?</a:t>
            </a:r>
            <a:endParaRPr lang="en-US" dirty="0"/>
          </a:p>
        </p:txBody>
      </p:sp>
      <p:sp>
        <p:nvSpPr>
          <p:cNvPr id="3" name="Content Placeholder 2" descr="content">
            <a:extLst>
              <a:ext uri="{FF2B5EF4-FFF2-40B4-BE49-F238E27FC236}">
                <a16:creationId xmlns:a16="http://schemas.microsoft.com/office/drawing/2014/main" id="{D5B13C35-702B-4BCE-824F-AAADB3090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💪 Attempt a mock test that mirrors real exam difficulty</a:t>
            </a:r>
          </a:p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⏱️ Boost your </a:t>
            </a:r>
            <a:r>
              <a:rPr lang="en-IN" sz="3200" b="1" dirty="0">
                <a:solidFill>
                  <a:schemeClr val="tx1"/>
                </a:solidFill>
              </a:rPr>
              <a:t>speed</a:t>
            </a:r>
            <a:r>
              <a:rPr lang="en-IN" sz="3200" dirty="0">
                <a:solidFill>
                  <a:schemeClr val="tx1"/>
                </a:solidFill>
              </a:rPr>
              <a:t> &amp; </a:t>
            </a:r>
            <a:r>
              <a:rPr lang="en-IN" sz="3200" b="1" dirty="0">
                <a:solidFill>
                  <a:schemeClr val="tx1"/>
                </a:solidFill>
              </a:rPr>
              <a:t>accuracy</a:t>
            </a:r>
            <a:endParaRPr lang="en-IN" sz="32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😌 Reduce exam anxiety with regular mock practice</a:t>
            </a:r>
          </a:p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🎁 </a:t>
            </a:r>
            <a:r>
              <a:rPr lang="en-IN" sz="3200" b="1" dirty="0">
                <a:solidFill>
                  <a:schemeClr val="tx1"/>
                </a:solidFill>
              </a:rPr>
              <a:t>Free</a:t>
            </a:r>
            <a:r>
              <a:rPr lang="en-IN" sz="3200" dirty="0">
                <a:solidFill>
                  <a:schemeClr val="tx1"/>
                </a:solidFill>
              </a:rPr>
              <a:t> participation! No hidden charges!</a:t>
            </a:r>
          </a:p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🌍 Benchmark performance via </a:t>
            </a:r>
            <a:r>
              <a:rPr lang="en-IN" sz="3200" b="1" dirty="0">
                <a:solidFill>
                  <a:schemeClr val="tx1"/>
                </a:solidFill>
              </a:rPr>
              <a:t>Leaderboard</a:t>
            </a:r>
            <a:endParaRPr lang="en-I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36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4A48F-B891-7A70-10C3-31F53F3E9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Teacher">
            <a:extLst>
              <a:ext uri="{FF2B5EF4-FFF2-40B4-BE49-F238E27FC236}">
                <a16:creationId xmlns:a16="http://schemas.microsoft.com/office/drawing/2014/main" id="{5E08A856-782E-D171-7CAB-1F05A39B12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925" y="633056"/>
            <a:ext cx="1152000" cy="1152000"/>
          </a:xfrm>
          <a:prstGeom prst="rect">
            <a:avLst/>
          </a:prstGeom>
        </p:spPr>
      </p:pic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0B300F2A-B761-3CE5-E0B9-704FEFEE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Eligibility &amp; Prizes</a:t>
            </a:r>
            <a:endParaRPr lang="en-US" dirty="0"/>
          </a:p>
        </p:txBody>
      </p:sp>
      <p:sp>
        <p:nvSpPr>
          <p:cNvPr id="8" name="Title 1" descr="content">
            <a:extLst>
              <a:ext uri="{FF2B5EF4-FFF2-40B4-BE49-F238E27FC236}">
                <a16:creationId xmlns:a16="http://schemas.microsoft.com/office/drawing/2014/main" id="{3A194C95-F21D-17F9-B3DC-6845F946F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2181225"/>
            <a:ext cx="11029950" cy="36782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3200" dirty="0">
                <a:solidFill>
                  <a:schemeClr val="tx1"/>
                </a:solidFill>
              </a:rPr>
              <a:t>🎓 Open to all college students across India 🇮🇳</a:t>
            </a:r>
            <a:br>
              <a:rPr lang="en-IN" sz="3200" dirty="0">
                <a:solidFill>
                  <a:schemeClr val="tx1"/>
                </a:solidFill>
              </a:rPr>
            </a:br>
            <a:r>
              <a:rPr lang="en-IN" sz="3200" dirty="0">
                <a:solidFill>
                  <a:schemeClr val="tx1"/>
                </a:solidFill>
              </a:rPr>
              <a:t>🏆 No monetary prize – it's a </a:t>
            </a:r>
            <a:r>
              <a:rPr lang="en-IN" sz="3200" b="1" dirty="0">
                <a:solidFill>
                  <a:schemeClr val="tx1"/>
                </a:solidFill>
              </a:rPr>
              <a:t>practice contest</a:t>
            </a:r>
            <a:br>
              <a:rPr lang="en-IN" sz="3200" dirty="0">
                <a:solidFill>
                  <a:schemeClr val="tx1"/>
                </a:solidFill>
              </a:rPr>
            </a:br>
            <a:r>
              <a:rPr lang="en-IN" sz="3200" dirty="0">
                <a:solidFill>
                  <a:schemeClr val="tx1"/>
                </a:solidFill>
              </a:rPr>
              <a:t>📈 See your name on the </a:t>
            </a:r>
            <a:r>
              <a:rPr lang="en-IN" sz="3200" b="1" dirty="0">
                <a:solidFill>
                  <a:schemeClr val="tx1"/>
                </a:solidFill>
              </a:rPr>
              <a:t>leaderboard</a:t>
            </a:r>
            <a:r>
              <a:rPr lang="en-IN" sz="3200" dirty="0">
                <a:solidFill>
                  <a:schemeClr val="tx1"/>
                </a:solidFill>
              </a:rPr>
              <a:t> and track growth</a:t>
            </a:r>
            <a:br>
              <a:rPr lang="en-IN" sz="3200" dirty="0">
                <a:solidFill>
                  <a:schemeClr val="tx1"/>
                </a:solidFill>
              </a:rPr>
            </a:br>
            <a:r>
              <a:rPr lang="en-IN" sz="3200" dirty="0">
                <a:solidFill>
                  <a:schemeClr val="tx1"/>
                </a:solidFill>
              </a:rPr>
              <a:t>💯 A golden opportunity to </a:t>
            </a:r>
            <a:r>
              <a:rPr lang="en-IN" sz="3200" b="1" dirty="0">
                <a:solidFill>
                  <a:schemeClr val="tx1"/>
                </a:solidFill>
              </a:rPr>
              <a:t>self-evaluate</a:t>
            </a:r>
            <a:br>
              <a:rPr lang="en-IN" sz="2400" dirty="0">
                <a:solidFill>
                  <a:schemeClr val="tx1"/>
                </a:solidFill>
              </a:rPr>
            </a:br>
            <a:endParaRPr lang="en-I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01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itle">
            <a:extLst>
              <a:ext uri="{FF2B5EF4-FFF2-40B4-BE49-F238E27FC236}">
                <a16:creationId xmlns:a16="http://schemas.microsoft.com/office/drawing/2014/main" id="{524E7AA8-036D-4F28-96BA-A52B66A3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Round Details</a:t>
            </a:r>
            <a:endParaRPr lang="en-US" dirty="0"/>
          </a:p>
        </p:txBody>
      </p:sp>
      <p:sp>
        <p:nvSpPr>
          <p:cNvPr id="3" name="Content Placeholder 2" descr="content">
            <a:extLst>
              <a:ext uri="{FF2B5EF4-FFF2-40B4-BE49-F238E27FC236}">
                <a16:creationId xmlns:a16="http://schemas.microsoft.com/office/drawing/2014/main" id="{46EBE25F-EA7E-41D8-8362-014D6953C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🧠 Round 1: </a:t>
            </a:r>
            <a:r>
              <a:rPr lang="en-IN" sz="2800" b="1" dirty="0">
                <a:solidFill>
                  <a:schemeClr val="tx1"/>
                </a:solidFill>
              </a:rPr>
              <a:t>July 12, 8 AM - July 13, 10 PM</a:t>
            </a:r>
            <a:endParaRPr lang="en-IN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📋 100 MCQs | 60 Minutes</a:t>
            </a:r>
          </a:p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✅ +1 mark for correct answers</a:t>
            </a:r>
          </a:p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❌ -0.25 mark for wrong answers</a:t>
            </a:r>
          </a:p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🏆 Winners selected based on </a:t>
            </a:r>
            <a:r>
              <a:rPr lang="en-IN" sz="2800" b="1" dirty="0">
                <a:solidFill>
                  <a:schemeClr val="tx1"/>
                </a:solidFill>
              </a:rPr>
              <a:t>speed + accuracy</a:t>
            </a:r>
            <a:endParaRPr lang="en-IN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IN" sz="2800" dirty="0">
                <a:solidFill>
                  <a:schemeClr val="tx1"/>
                </a:solidFill>
              </a:rPr>
              <a:t>☑️ Don’t forget to </a:t>
            </a:r>
            <a:r>
              <a:rPr lang="en-IN" sz="2800" b="1" dirty="0">
                <a:solidFill>
                  <a:schemeClr val="tx1"/>
                </a:solidFill>
              </a:rPr>
              <a:t>click 'Submit'</a:t>
            </a:r>
            <a:r>
              <a:rPr lang="en-IN" sz="2800" dirty="0">
                <a:solidFill>
                  <a:schemeClr val="tx1"/>
                </a:solidFill>
              </a:rPr>
              <a:t> after the test!</a:t>
            </a:r>
          </a:p>
        </p:txBody>
      </p:sp>
      <p:pic>
        <p:nvPicPr>
          <p:cNvPr id="4" name="Graphic 3" descr="Stopwatch">
            <a:extLst>
              <a:ext uri="{FF2B5EF4-FFF2-40B4-BE49-F238E27FC236}">
                <a16:creationId xmlns:a16="http://schemas.microsoft.com/office/drawing/2014/main" id="{389C0BD5-B9CE-BB74-A0EF-3E453069EF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191" y="72965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8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title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THANKS FOR WATCHING!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9096374" cy="193899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6600" b="1" u="sng" dirty="0">
                <a:solidFill>
                  <a:srgbClr val="0070C0"/>
                </a:solidFill>
              </a:rPr>
              <a:t>LIKE</a:t>
            </a:r>
          </a:p>
          <a:p>
            <a:pPr algn="ctr"/>
            <a:r>
              <a:rPr lang="en-US" sz="6600" b="1" u="sng" dirty="0">
                <a:solidFill>
                  <a:srgbClr val="0070C0"/>
                </a:solidFill>
              </a:rPr>
              <a:t> SHARE </a:t>
            </a:r>
          </a:p>
          <a:p>
            <a:pPr algn="ctr"/>
            <a:r>
              <a:rPr lang="en-US" sz="6600" b="1" u="sng" dirty="0">
                <a:solidFill>
                  <a:srgbClr val="0070C0"/>
                </a:solidFill>
              </a:rPr>
              <a:t>SUBSCRIBE</a:t>
            </a:r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Custom 2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F529A05C-9967-417B-A795-0EE2DA56A977}" vid="{B371D623-29EC-4410-98F2-D4F69349AE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8FDF75-6DB0-420B-9CE9-4E2094004A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732F72-BAE4-4D8F-B5A8-4D4D584BF69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531C3B7-F137-4B62-A714-55F90281BD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Looks like, sounds like</Template>
  <TotalTime>512</TotalTime>
  <Words>261</Words>
  <Application>Microsoft Office PowerPoint</Application>
  <PresentationFormat>Widescreen</PresentationFormat>
  <Paragraphs>34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Candara</vt:lpstr>
      <vt:lpstr>Segoe UI Emoji</vt:lpstr>
      <vt:lpstr>Wingdings 2</vt:lpstr>
      <vt:lpstr>Dividend</vt:lpstr>
      <vt:lpstr>Crack Government Exam - Naukri Campus</vt:lpstr>
      <vt:lpstr>Let’s Crack It Together!</vt:lpstr>
      <vt:lpstr>What’s This Challenge About?</vt:lpstr>
      <vt:lpstr>Why You Should Participate?</vt:lpstr>
      <vt:lpstr>Eligibility &amp; Prizes</vt:lpstr>
      <vt:lpstr>Round Details</vt:lpstr>
      <vt:lpstr>THANKS FOR WATCHING!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Uzma Usmani</dc:creator>
  <cp:lastModifiedBy>Uzma Usmani</cp:lastModifiedBy>
  <cp:revision>1</cp:revision>
  <dcterms:created xsi:type="dcterms:W3CDTF">2025-06-28T09:13:49Z</dcterms:created>
  <dcterms:modified xsi:type="dcterms:W3CDTF">2025-06-28T17:45:50Z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